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6" name="Shape 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7" name="Shape 37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3" name="Shape 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4" name="Shape 4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2914648" x="0"/>
            <a:ext cy="22289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9" name="Shape 9"/>
          <p:cNvCxnSpPr/>
          <p:nvPr/>
        </p:nvCxnSpPr>
        <p:spPr>
          <a:xfrm>
            <a:off y="291464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0" name="Shape 10"/>
          <p:cNvSpPr txBox="1"/>
          <p:nvPr>
            <p:ph type="ctrTitle"/>
          </p:nvPr>
        </p:nvSpPr>
        <p:spPr>
          <a:xfrm>
            <a:off y="1618313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1pPr>
            <a:lvl2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2pPr>
            <a:lvl3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3pPr>
            <a:lvl4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4pPr>
            <a:lvl5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5pPr>
            <a:lvl6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6pPr>
            <a:lvl7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7pPr>
            <a:lvl8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8pPr>
            <a:lvl9pPr indent="304800"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y="2964777" x="685800"/>
            <a:ext cy="9447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1pPr>
            <a:lvl2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2pPr>
            <a:lvl3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3pPr>
            <a:lvl4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4pPr>
            <a:lvl5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5pPr>
            <a:lvl6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6pPr>
            <a:lvl7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7pPr>
            <a:lvl8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8pPr>
            <a:lvl9pPr indent="2286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14" name="Shape 14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5" name="Shape 1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19" name="Shape 19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0" name="Shape 2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25" name="Shape 25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/>
          <p:nvPr/>
        </p:nvSpPr>
        <p:spPr>
          <a:xfrm>
            <a:off y="4225081" x="0"/>
            <a:ext cy="9183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29" name="Shape 29"/>
          <p:cNvCxnSpPr/>
          <p:nvPr/>
        </p:nvCxnSpPr>
        <p:spPr>
          <a:xfrm>
            <a:off y="4225081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30" name="Shape 3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1" name="Shape 3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2"/>
              </a:buClr>
              <a:buSzPct val="100000"/>
              <a:buFont typeface="Trebuchet MS"/>
              <a:defRPr sz="3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C78D8"/>
        </a:solidFill>
      </p:bgPr>
    </p:bg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Mansion</a:t>
            </a:r>
          </a:p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y="3152975" x="6119250"/>
            <a:ext cy="2052900" cx="2971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1800" lang="en"/>
              <a:t>    Por:Andrew Monaco                                                 </a:t>
            </a:r>
          </a:p>
        </p:txBody>
      </p:sp>
      <p:sp>
        <p:nvSpPr>
          <p:cNvPr id="35" name="Shape 35"/>
          <p:cNvSpPr/>
          <p:nvPr/>
        </p:nvSpPr>
        <p:spPr>
          <a:xfrm>
            <a:off y="1178925" x="0"/>
            <a:ext cy="3964574" cx="61192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y="147853" x="53865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La Cocina</a:t>
            </a:r>
          </a:p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y="1125525" x="5020400"/>
            <a:ext cy="4017900" cx="4123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latin typeface="Impact"/>
                <a:ea typeface="Impact"/>
                <a:cs typeface="Impact"/>
                <a:sym typeface="Impact"/>
              </a:rPr>
              <a:t>Es una cocina. La cocina es fabulosa y grande.</a:t>
            </a:r>
          </a:p>
        </p:txBody>
      </p:sp>
      <p:sp>
        <p:nvSpPr>
          <p:cNvPr id="42" name="Shape 42"/>
          <p:cNvSpPr/>
          <p:nvPr/>
        </p:nvSpPr>
        <p:spPr>
          <a:xfrm>
            <a:off y="1125525" x="0"/>
            <a:ext cy="4017924" cx="5020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FF"/>
        </a:solidFill>
      </p:bgPr>
    </p:bg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La sala</a:t>
            </a:r>
          </a:p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y="1120000" x="5957300"/>
            <a:ext cy="4023599" cx="3186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Impact"/>
                <a:ea typeface="Impact"/>
                <a:cs typeface="Impact"/>
                <a:sym typeface="Impact"/>
              </a:rPr>
              <a:t>La sala es muy lujosa,grande, y estupenda.</a:t>
            </a:r>
          </a:p>
        </p:txBody>
      </p:sp>
      <p:sp>
        <p:nvSpPr>
          <p:cNvPr id="49" name="Shape 49"/>
          <p:cNvSpPr/>
          <p:nvPr/>
        </p:nvSpPr>
        <p:spPr>
          <a:xfrm>
            <a:off y="1160075" x="0"/>
            <a:ext cy="3983525" cx="5957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8E0E6"/>
        </a:solidFill>
      </p:bgPr>
    </p:bg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El comedor</a:t>
            </a:r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1133375" x="6035325"/>
            <a:ext cy="4010099" cx="3108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Impact"/>
                <a:ea typeface="Impact"/>
                <a:cs typeface="Impact"/>
                <a:sym typeface="Impact"/>
              </a:rPr>
              <a:t>El comedor es grande,bonito,y moderno.</a:t>
            </a:r>
          </a:p>
        </p:txBody>
      </p:sp>
      <p:sp>
        <p:nvSpPr>
          <p:cNvPr id="56" name="Shape 56"/>
          <p:cNvSpPr/>
          <p:nvPr/>
        </p:nvSpPr>
        <p:spPr>
          <a:xfrm>
            <a:off y="1133375" x="0"/>
            <a:ext cy="4010099" cx="60353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El Cuartos</a:t>
            </a:r>
          </a:p>
        </p:txBody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1142275" x="5616850"/>
            <a:ext cy="4001099" cx="3527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Impact"/>
                <a:ea typeface="Impact"/>
                <a:cs typeface="Impact"/>
                <a:sym typeface="Impact"/>
              </a:rPr>
              <a:t>El cuartos es muy lujoso,bonito, y grande</a:t>
            </a:r>
          </a:p>
        </p:txBody>
      </p:sp>
      <p:sp>
        <p:nvSpPr>
          <p:cNvPr id="63" name="Shape 63"/>
          <p:cNvSpPr/>
          <p:nvPr/>
        </p:nvSpPr>
        <p:spPr>
          <a:xfrm>
            <a:off y="1142275" x="0"/>
            <a:ext cy="4001099" cx="56168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El Bano</a:t>
            </a:r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1151200" x="6217850"/>
            <a:ext cy="3992400" cx="2926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Impact"/>
                <a:ea typeface="Impact"/>
                <a:cs typeface="Impact"/>
                <a:sym typeface="Impact"/>
              </a:rPr>
              <a:t>El bano es fabuloso y no pequeno</a:t>
            </a:r>
          </a:p>
        </p:txBody>
      </p:sp>
      <p:sp>
        <p:nvSpPr>
          <p:cNvPr id="70" name="Shape 70"/>
          <p:cNvSpPr/>
          <p:nvPr/>
        </p:nvSpPr>
        <p:spPr>
          <a:xfrm>
            <a:off y="1151100" x="0"/>
            <a:ext cy="3992401" cx="62178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7E639"/>
        </a:solidFill>
      </p:bgPr>
    </p:bg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El Patio</a:t>
            </a: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1164600" x="6284100"/>
            <a:ext cy="3978900" cx="2859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Impact"/>
                <a:ea typeface="Impact"/>
                <a:cs typeface="Impact"/>
                <a:sym typeface="Impact"/>
              </a:rPr>
              <a:t>El patio es grande, moderno,y nuevo</a:t>
            </a:r>
          </a:p>
        </p:txBody>
      </p:sp>
      <p:sp>
        <p:nvSpPr>
          <p:cNvPr id="77" name="Shape 77"/>
          <p:cNvSpPr/>
          <p:nvPr/>
        </p:nvSpPr>
        <p:spPr>
          <a:xfrm>
            <a:off y="1114300" x="0"/>
            <a:ext cy="4029200" cx="62840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7CBE6"/>
        </a:solidFill>
      </p:bgPr>
    </p:bg>
    <p:spTree>
      <p:nvGrpSpPr>
        <p:cNvPr id="81" name="Shape 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El Garaje 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y="1124400" x="6036300"/>
            <a:ext cy="4019099" cx="3056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4" name="Shape 84"/>
          <p:cNvSpPr/>
          <p:nvPr/>
        </p:nvSpPr>
        <p:spPr>
          <a:xfrm>
            <a:off y="1166450" x="0"/>
            <a:ext cy="3935000" cx="60362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FF"/>
        </a:solidFill>
      </p:bgPr>
    </p:bg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haki">
  <a:themeElements>
    <a:clrScheme name="Custom 349">
      <a:dk1>
        <a:srgbClr val="262626"/>
      </a:dk1>
      <a:lt1>
        <a:srgbClr val="E6D6BD"/>
      </a:lt1>
      <a:dk2>
        <a:srgbClr val="535353"/>
      </a:dk2>
      <a:lt2>
        <a:srgbClr val="B4AD9E"/>
      </a:lt2>
      <a:accent1>
        <a:srgbClr val="ADB48E"/>
      </a:accent1>
      <a:accent2>
        <a:srgbClr val="867961"/>
      </a:accent2>
      <a:accent3>
        <a:srgbClr val="CBB680"/>
      </a:accent3>
      <a:accent4>
        <a:srgbClr val="78A3C0"/>
      </a:accent4>
      <a:accent5>
        <a:srgbClr val="C0AE91"/>
      </a:accent5>
      <a:accent6>
        <a:srgbClr val="668874"/>
      </a:accent6>
      <a:hlink>
        <a:srgbClr val="4B94B3"/>
      </a:hlink>
      <a:folHlink>
        <a:srgbClr val="414141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